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1" r:id="rId15"/>
    <p:sldId id="290" r:id="rId16"/>
    <p:sldId id="292" r:id="rId17"/>
    <p:sldId id="293" r:id="rId18"/>
    <p:sldId id="278" r:id="rId19"/>
    <p:sldId id="279" r:id="rId20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34477A-82DD-4979-ABE0-AFA19625FE76}" v="86" dt="2025-07-09T10:23:45.075"/>
    <p1510:client id="{D63FAD5B-A480-4DAA-83AF-EA37A6A0AF54}" v="81" dt="2025-07-09T11:42:55.43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7" autoAdjust="0"/>
    <p:restoredTop sz="94660"/>
  </p:normalViewPr>
  <p:slideViewPr>
    <p:cSldViewPr>
      <p:cViewPr varScale="1">
        <p:scale>
          <a:sx n="68" d="100"/>
          <a:sy n="68" d="100"/>
        </p:scale>
        <p:origin x="72" y="15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gukt nuzvidu" userId="a93a0842069d5db5" providerId="LiveId" clId="{D63FAD5B-A480-4DAA-83AF-EA37A6A0AF54}"/>
    <pc:docChg chg="undo custSel addSld delSld modSld sldOrd">
      <pc:chgData name="rgukt nuzvidu" userId="a93a0842069d5db5" providerId="LiveId" clId="{D63FAD5B-A480-4DAA-83AF-EA37A6A0AF54}" dt="2025-07-09T11:45:33.173" v="288" actId="1076"/>
      <pc:docMkLst>
        <pc:docMk/>
      </pc:docMkLst>
      <pc:sldChg chg="modSp mod">
        <pc:chgData name="rgukt nuzvidu" userId="a93a0842069d5db5" providerId="LiveId" clId="{D63FAD5B-A480-4DAA-83AF-EA37A6A0AF54}" dt="2025-07-09T10:54:17.258" v="36" actId="1076"/>
        <pc:sldMkLst>
          <pc:docMk/>
          <pc:sldMk cId="0" sldId="256"/>
        </pc:sldMkLst>
        <pc:spChg chg="mod">
          <ac:chgData name="rgukt nuzvidu" userId="a93a0842069d5db5" providerId="LiveId" clId="{D63FAD5B-A480-4DAA-83AF-EA37A6A0AF54}" dt="2025-07-09T10:54:17.258" v="36" actId="1076"/>
          <ac:spMkLst>
            <pc:docMk/>
            <pc:sldMk cId="0" sldId="256"/>
            <ac:spMk id="3" creationId="{00000000-0000-0000-0000-000000000000}"/>
          </ac:spMkLst>
        </pc:spChg>
        <pc:grpChg chg="mod">
          <ac:chgData name="rgukt nuzvidu" userId="a93a0842069d5db5" providerId="LiveId" clId="{D63FAD5B-A480-4DAA-83AF-EA37A6A0AF54}" dt="2025-07-09T10:54:13.077" v="35" actId="1076"/>
          <ac:grpSpMkLst>
            <pc:docMk/>
            <pc:sldMk cId="0" sldId="256"/>
            <ac:grpSpMk id="4" creationId="{00000000-0000-0000-0000-000000000000}"/>
          </ac:grpSpMkLst>
        </pc:grpChg>
      </pc:sldChg>
      <pc:sldChg chg="modSp mod">
        <pc:chgData name="rgukt nuzvidu" userId="a93a0842069d5db5" providerId="LiveId" clId="{D63FAD5B-A480-4DAA-83AF-EA37A6A0AF54}" dt="2025-07-09T10:51:12.258" v="7" actId="1076"/>
        <pc:sldMkLst>
          <pc:docMk/>
          <pc:sldMk cId="0" sldId="257"/>
        </pc:sldMkLst>
        <pc:spChg chg="mod">
          <ac:chgData name="rgukt nuzvidu" userId="a93a0842069d5db5" providerId="LiveId" clId="{D63FAD5B-A480-4DAA-83AF-EA37A6A0AF54}" dt="2025-07-09T10:51:12.258" v="7" actId="1076"/>
          <ac:spMkLst>
            <pc:docMk/>
            <pc:sldMk cId="0" sldId="257"/>
            <ac:spMk id="6" creationId="{00000000-0000-0000-0000-000000000000}"/>
          </ac:spMkLst>
        </pc:spChg>
      </pc:sldChg>
      <pc:sldChg chg="addSp delSp modSp mod">
        <pc:chgData name="rgukt nuzvidu" userId="a93a0842069d5db5" providerId="LiveId" clId="{D63FAD5B-A480-4DAA-83AF-EA37A6A0AF54}" dt="2025-07-09T11:40:01.114" v="211" actId="20577"/>
        <pc:sldMkLst>
          <pc:docMk/>
          <pc:sldMk cId="0" sldId="258"/>
        </pc:sldMkLst>
        <pc:spChg chg="mod">
          <ac:chgData name="rgukt nuzvidu" userId="a93a0842069d5db5" providerId="LiveId" clId="{D63FAD5B-A480-4DAA-83AF-EA37A6A0AF54}" dt="2025-07-09T11:40:01.114" v="211" actId="20577"/>
          <ac:spMkLst>
            <pc:docMk/>
            <pc:sldMk cId="0" sldId="258"/>
            <ac:spMk id="7" creationId="{00000000-0000-0000-0000-000000000000}"/>
          </ac:spMkLst>
        </pc:spChg>
        <pc:picChg chg="add mod">
          <ac:chgData name="rgukt nuzvidu" userId="a93a0842069d5db5" providerId="LiveId" clId="{D63FAD5B-A480-4DAA-83AF-EA37A6A0AF54}" dt="2025-07-09T11:06:16.590" v="42" actId="1076"/>
          <ac:picMkLst>
            <pc:docMk/>
            <pc:sldMk cId="0" sldId="258"/>
            <ac:picMk id="6" creationId="{FCD52795-ADFF-F8B4-3ED2-14929CE91ED0}"/>
          </ac:picMkLst>
        </pc:picChg>
        <pc:picChg chg="del">
          <ac:chgData name="rgukt nuzvidu" userId="a93a0842069d5db5" providerId="LiveId" clId="{D63FAD5B-A480-4DAA-83AF-EA37A6A0AF54}" dt="2025-07-09T10:51:42.967" v="8" actId="478"/>
          <ac:picMkLst>
            <pc:docMk/>
            <pc:sldMk cId="0" sldId="258"/>
            <ac:picMk id="12" creationId="{1A5E3678-B0DA-DE36-CCD8-3A415CF090F3}"/>
          </ac:picMkLst>
        </pc:picChg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59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0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1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2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3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4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5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6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7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8"/>
        </pc:sldMkLst>
      </pc:sldChg>
      <pc:sldChg chg="del">
        <pc:chgData name="rgukt nuzvidu" userId="a93a0842069d5db5" providerId="LiveId" clId="{D63FAD5B-A480-4DAA-83AF-EA37A6A0AF54}" dt="2025-07-09T10:52:17.677" v="10" actId="47"/>
        <pc:sldMkLst>
          <pc:docMk/>
          <pc:sldMk cId="0" sldId="269"/>
        </pc:sldMkLst>
      </pc:sldChg>
      <pc:sldChg chg="del">
        <pc:chgData name="rgukt nuzvidu" userId="a93a0842069d5db5" providerId="LiveId" clId="{D63FAD5B-A480-4DAA-83AF-EA37A6A0AF54}" dt="2025-07-09T10:52:17.677" v="10" actId="47"/>
        <pc:sldMkLst>
          <pc:docMk/>
          <pc:sldMk cId="0" sldId="270"/>
        </pc:sldMkLst>
      </pc:sldChg>
      <pc:sldChg chg="del">
        <pc:chgData name="rgukt nuzvidu" userId="a93a0842069d5db5" providerId="LiveId" clId="{D63FAD5B-A480-4DAA-83AF-EA37A6A0AF54}" dt="2025-07-09T10:52:17.677" v="10" actId="47"/>
        <pc:sldMkLst>
          <pc:docMk/>
          <pc:sldMk cId="0" sldId="271"/>
        </pc:sldMkLst>
      </pc:sldChg>
      <pc:sldChg chg="del">
        <pc:chgData name="rgukt nuzvidu" userId="a93a0842069d5db5" providerId="LiveId" clId="{D63FAD5B-A480-4DAA-83AF-EA37A6A0AF54}" dt="2025-07-09T10:52:17.677" v="10" actId="47"/>
        <pc:sldMkLst>
          <pc:docMk/>
          <pc:sldMk cId="0" sldId="272"/>
        </pc:sldMkLst>
      </pc:sldChg>
      <pc:sldChg chg="del">
        <pc:chgData name="rgukt nuzvidu" userId="a93a0842069d5db5" providerId="LiveId" clId="{D63FAD5B-A480-4DAA-83AF-EA37A6A0AF54}" dt="2025-07-09T10:52:17.677" v="10" actId="47"/>
        <pc:sldMkLst>
          <pc:docMk/>
          <pc:sldMk cId="0" sldId="273"/>
        </pc:sldMkLst>
      </pc:sldChg>
      <pc:sldChg chg="del ord">
        <pc:chgData name="rgukt nuzvidu" userId="a93a0842069d5db5" providerId="LiveId" clId="{D63FAD5B-A480-4DAA-83AF-EA37A6A0AF54}" dt="2025-07-09T10:52:32.066" v="21" actId="47"/>
        <pc:sldMkLst>
          <pc:docMk/>
          <pc:sldMk cId="0" sldId="274"/>
        </pc:sldMkLst>
      </pc:sldChg>
      <pc:sldChg chg="del">
        <pc:chgData name="rgukt nuzvidu" userId="a93a0842069d5db5" providerId="LiveId" clId="{D63FAD5B-A480-4DAA-83AF-EA37A6A0AF54}" dt="2025-07-09T10:52:32.066" v="21" actId="47"/>
        <pc:sldMkLst>
          <pc:docMk/>
          <pc:sldMk cId="0" sldId="275"/>
        </pc:sldMkLst>
      </pc:sldChg>
      <pc:sldChg chg="del">
        <pc:chgData name="rgukt nuzvidu" userId="a93a0842069d5db5" providerId="LiveId" clId="{D63FAD5B-A480-4DAA-83AF-EA37A6A0AF54}" dt="2025-07-09T10:52:32.066" v="21" actId="47"/>
        <pc:sldMkLst>
          <pc:docMk/>
          <pc:sldMk cId="0" sldId="276"/>
        </pc:sldMkLst>
      </pc:sldChg>
      <pc:sldChg chg="del">
        <pc:chgData name="rgukt nuzvidu" userId="a93a0842069d5db5" providerId="LiveId" clId="{D63FAD5B-A480-4DAA-83AF-EA37A6A0AF54}" dt="2025-07-09T10:52:32.066" v="21" actId="47"/>
        <pc:sldMkLst>
          <pc:docMk/>
          <pc:sldMk cId="0" sldId="277"/>
        </pc:sldMkLst>
      </pc:sldChg>
      <pc:sldChg chg="addSp delSp modSp mod setBg">
        <pc:chgData name="rgukt nuzvidu" userId="a93a0842069d5db5" providerId="LiveId" clId="{D63FAD5B-A480-4DAA-83AF-EA37A6A0AF54}" dt="2025-07-09T11:39:18.602" v="189" actId="113"/>
        <pc:sldMkLst>
          <pc:docMk/>
          <pc:sldMk cId="0" sldId="278"/>
        </pc:sldMkLst>
        <pc:spChg chg="mod">
          <ac:chgData name="rgukt nuzvidu" userId="a93a0842069d5db5" providerId="LiveId" clId="{D63FAD5B-A480-4DAA-83AF-EA37A6A0AF54}" dt="2025-07-09T11:22:02.040" v="155" actId="1076"/>
          <ac:spMkLst>
            <pc:docMk/>
            <pc:sldMk cId="0" sldId="278"/>
            <ac:spMk id="4" creationId="{00000000-0000-0000-0000-000000000000}"/>
          </ac:spMkLst>
        </pc:spChg>
        <pc:spChg chg="add mod">
          <ac:chgData name="rgukt nuzvidu" userId="a93a0842069d5db5" providerId="LiveId" clId="{D63FAD5B-A480-4DAA-83AF-EA37A6A0AF54}" dt="2025-07-09T11:37:37.855" v="184" actId="12"/>
          <ac:spMkLst>
            <pc:docMk/>
            <pc:sldMk cId="0" sldId="278"/>
            <ac:spMk id="5" creationId="{D707E4C7-EFE4-ECA6-30DF-030C3E27FE4F}"/>
          </ac:spMkLst>
        </pc:spChg>
        <pc:spChg chg="add mod">
          <ac:chgData name="rgukt nuzvidu" userId="a93a0842069d5db5" providerId="LiveId" clId="{D63FAD5B-A480-4DAA-83AF-EA37A6A0AF54}" dt="2025-07-09T11:39:18.602" v="189" actId="113"/>
          <ac:spMkLst>
            <pc:docMk/>
            <pc:sldMk cId="0" sldId="278"/>
            <ac:spMk id="8" creationId="{2CF2C008-2252-155B-FBDA-43D40512A5A9}"/>
          </ac:spMkLst>
        </pc:spChg>
        <pc:spChg chg="del mod">
          <ac:chgData name="rgukt nuzvidu" userId="a93a0842069d5db5" providerId="LiveId" clId="{D63FAD5B-A480-4DAA-83AF-EA37A6A0AF54}" dt="2025-07-09T11:21:20.062" v="137" actId="478"/>
          <ac:spMkLst>
            <pc:docMk/>
            <pc:sldMk cId="0" sldId="278"/>
            <ac:spMk id="10" creationId="{881C9AFA-DE05-2DE0-429D-91343567E83D}"/>
          </ac:spMkLst>
        </pc:spChg>
        <pc:spChg chg="del mod">
          <ac:chgData name="rgukt nuzvidu" userId="a93a0842069d5db5" providerId="LiveId" clId="{D63FAD5B-A480-4DAA-83AF-EA37A6A0AF54}" dt="2025-07-09T11:21:55.666" v="150"/>
          <ac:spMkLst>
            <pc:docMk/>
            <pc:sldMk cId="0" sldId="278"/>
            <ac:spMk id="11" creationId="{AB918CB2-A88A-BF89-6BFC-A961802B743C}"/>
          </ac:spMkLst>
        </pc:spChg>
        <pc:spChg chg="del mod">
          <ac:chgData name="rgukt nuzvidu" userId="a93a0842069d5db5" providerId="LiveId" clId="{D63FAD5B-A480-4DAA-83AF-EA37A6A0AF54}" dt="2025-07-09T11:21:55.666" v="148"/>
          <ac:spMkLst>
            <pc:docMk/>
            <pc:sldMk cId="0" sldId="278"/>
            <ac:spMk id="13" creationId="{CF201FF3-F155-C672-6A94-4C1EAA6689C6}"/>
          </ac:spMkLst>
        </pc:spChg>
        <pc:spChg chg="del mod">
          <ac:chgData name="rgukt nuzvidu" userId="a93a0842069d5db5" providerId="LiveId" clId="{D63FAD5B-A480-4DAA-83AF-EA37A6A0AF54}" dt="2025-07-09T11:21:58.822" v="153"/>
          <ac:spMkLst>
            <pc:docMk/>
            <pc:sldMk cId="0" sldId="278"/>
            <ac:spMk id="14" creationId="{8370EAC1-BB82-8AFE-8014-7C0A08ABF975}"/>
          </ac:spMkLst>
        </pc:spChg>
        <pc:picChg chg="del">
          <ac:chgData name="rgukt nuzvidu" userId="a93a0842069d5db5" providerId="LiveId" clId="{D63FAD5B-A480-4DAA-83AF-EA37A6A0AF54}" dt="2025-07-09T11:22:06.286" v="156" actId="478"/>
          <ac:picMkLst>
            <pc:docMk/>
            <pc:sldMk cId="0" sldId="278"/>
            <ac:picMk id="6" creationId="{00000000-0000-0000-0000-000000000000}"/>
          </ac:picMkLst>
        </pc:picChg>
      </pc:sldChg>
      <pc:sldChg chg="addSp modSp add mod">
        <pc:chgData name="rgukt nuzvidu" userId="a93a0842069d5db5" providerId="LiveId" clId="{D63FAD5B-A480-4DAA-83AF-EA37A6A0AF54}" dt="2025-07-09T11:45:33.173" v="288" actId="1076"/>
        <pc:sldMkLst>
          <pc:docMk/>
          <pc:sldMk cId="400132190" sldId="280"/>
        </pc:sldMkLst>
        <pc:spChg chg="mod">
          <ac:chgData name="rgukt nuzvidu" userId="a93a0842069d5db5" providerId="LiveId" clId="{D63FAD5B-A480-4DAA-83AF-EA37A6A0AF54}" dt="2025-07-09T11:06:30.487" v="43"/>
          <ac:spMkLst>
            <pc:docMk/>
            <pc:sldMk cId="400132190" sldId="280"/>
            <ac:spMk id="7" creationId="{285A6B1A-55E9-279C-71C3-49AF09EC0E85}"/>
          </ac:spMkLst>
        </pc:spChg>
        <pc:picChg chg="add mod">
          <ac:chgData name="rgukt nuzvidu" userId="a93a0842069d5db5" providerId="LiveId" clId="{D63FAD5B-A480-4DAA-83AF-EA37A6A0AF54}" dt="2025-07-09T11:45:33.173" v="288" actId="1076"/>
          <ac:picMkLst>
            <pc:docMk/>
            <pc:sldMk cId="400132190" sldId="280"/>
            <ac:picMk id="6" creationId="{B14066EC-81A1-B041-C662-B07C098E83DD}"/>
          </ac:picMkLst>
        </pc:picChg>
      </pc:sldChg>
      <pc:sldChg chg="addSp modSp add mod">
        <pc:chgData name="rgukt nuzvidu" userId="a93a0842069d5db5" providerId="LiveId" clId="{D63FAD5B-A480-4DAA-83AF-EA37A6A0AF54}" dt="2025-07-09T11:45:20.358" v="285" actId="1076"/>
        <pc:sldMkLst>
          <pc:docMk/>
          <pc:sldMk cId="3822978672" sldId="281"/>
        </pc:sldMkLst>
        <pc:spChg chg="mod">
          <ac:chgData name="rgukt nuzvidu" userId="a93a0842069d5db5" providerId="LiveId" clId="{D63FAD5B-A480-4DAA-83AF-EA37A6A0AF54}" dt="2025-07-09T11:06:37.294" v="44"/>
          <ac:spMkLst>
            <pc:docMk/>
            <pc:sldMk cId="3822978672" sldId="281"/>
            <ac:spMk id="7" creationId="{2FFB144D-C5ED-9773-312E-CE0E81F257A0}"/>
          </ac:spMkLst>
        </pc:spChg>
        <pc:picChg chg="add mod modCrop">
          <ac:chgData name="rgukt nuzvidu" userId="a93a0842069d5db5" providerId="LiveId" clId="{D63FAD5B-A480-4DAA-83AF-EA37A6A0AF54}" dt="2025-07-09T11:45:20.358" v="285" actId="1076"/>
          <ac:picMkLst>
            <pc:docMk/>
            <pc:sldMk cId="3822978672" sldId="281"/>
            <ac:picMk id="6" creationId="{11F1E625-184C-43B5-B84C-26A77C7BCDE4}"/>
          </ac:picMkLst>
        </pc:picChg>
      </pc:sldChg>
      <pc:sldChg chg="addSp modSp add mod">
        <pc:chgData name="rgukt nuzvidu" userId="a93a0842069d5db5" providerId="LiveId" clId="{D63FAD5B-A480-4DAA-83AF-EA37A6A0AF54}" dt="2025-07-09T11:44:58.028" v="279" actId="1076"/>
        <pc:sldMkLst>
          <pc:docMk/>
          <pc:sldMk cId="955763272" sldId="282"/>
        </pc:sldMkLst>
        <pc:spChg chg="mod">
          <ac:chgData name="rgukt nuzvidu" userId="a93a0842069d5db5" providerId="LiveId" clId="{D63FAD5B-A480-4DAA-83AF-EA37A6A0AF54}" dt="2025-07-09T11:06:41.105" v="45"/>
          <ac:spMkLst>
            <pc:docMk/>
            <pc:sldMk cId="955763272" sldId="282"/>
            <ac:spMk id="7" creationId="{750A0F03-2DCD-C962-EA70-0CAB799B3FBD}"/>
          </ac:spMkLst>
        </pc:spChg>
        <pc:picChg chg="add mod modCrop">
          <ac:chgData name="rgukt nuzvidu" userId="a93a0842069d5db5" providerId="LiveId" clId="{D63FAD5B-A480-4DAA-83AF-EA37A6A0AF54}" dt="2025-07-09T11:44:58.028" v="279" actId="1076"/>
          <ac:picMkLst>
            <pc:docMk/>
            <pc:sldMk cId="955763272" sldId="282"/>
            <ac:picMk id="6" creationId="{A52F300F-81AC-51E6-6622-29A8D33A85F7}"/>
          </ac:picMkLst>
        </pc:picChg>
      </pc:sldChg>
      <pc:sldChg chg="addSp modSp add mod">
        <pc:chgData name="rgukt nuzvidu" userId="a93a0842069d5db5" providerId="LiveId" clId="{D63FAD5B-A480-4DAA-83AF-EA37A6A0AF54}" dt="2025-07-09T11:44:32.044" v="272" actId="1076"/>
        <pc:sldMkLst>
          <pc:docMk/>
          <pc:sldMk cId="2405030115" sldId="283"/>
        </pc:sldMkLst>
        <pc:spChg chg="mod">
          <ac:chgData name="rgukt nuzvidu" userId="a93a0842069d5db5" providerId="LiveId" clId="{D63FAD5B-A480-4DAA-83AF-EA37A6A0AF54}" dt="2025-07-09T11:08:02.477" v="55"/>
          <ac:spMkLst>
            <pc:docMk/>
            <pc:sldMk cId="2405030115" sldId="283"/>
            <ac:spMk id="7" creationId="{FCFDCEB2-221D-5FBC-D292-800203EB0A31}"/>
          </ac:spMkLst>
        </pc:spChg>
        <pc:picChg chg="add mod modCrop">
          <ac:chgData name="rgukt nuzvidu" userId="a93a0842069d5db5" providerId="LiveId" clId="{D63FAD5B-A480-4DAA-83AF-EA37A6A0AF54}" dt="2025-07-09T11:44:32.044" v="272" actId="1076"/>
          <ac:picMkLst>
            <pc:docMk/>
            <pc:sldMk cId="2405030115" sldId="283"/>
            <ac:picMk id="6" creationId="{77C2FDF7-5F8B-6E02-7D8A-B6C8035FF3FE}"/>
          </ac:picMkLst>
        </pc:picChg>
      </pc:sldChg>
      <pc:sldChg chg="addSp modSp add mod">
        <pc:chgData name="rgukt nuzvidu" userId="a93a0842069d5db5" providerId="LiveId" clId="{D63FAD5B-A480-4DAA-83AF-EA37A6A0AF54}" dt="2025-07-09T11:41:01.363" v="220"/>
        <pc:sldMkLst>
          <pc:docMk/>
          <pc:sldMk cId="4025401396" sldId="284"/>
        </pc:sldMkLst>
        <pc:spChg chg="mod">
          <ac:chgData name="rgukt nuzvidu" userId="a93a0842069d5db5" providerId="LiveId" clId="{D63FAD5B-A480-4DAA-83AF-EA37A6A0AF54}" dt="2025-07-09T11:41:01.363" v="220"/>
          <ac:spMkLst>
            <pc:docMk/>
            <pc:sldMk cId="4025401396" sldId="284"/>
            <ac:spMk id="7" creationId="{FCC20FFF-4A03-A548-132A-5A749A08F085}"/>
          </ac:spMkLst>
        </pc:spChg>
        <pc:picChg chg="add mod">
          <ac:chgData name="rgukt nuzvidu" userId="a93a0842069d5db5" providerId="LiveId" clId="{D63FAD5B-A480-4DAA-83AF-EA37A6A0AF54}" dt="2025-07-09T11:14:51.093" v="78" actId="1076"/>
          <ac:picMkLst>
            <pc:docMk/>
            <pc:sldMk cId="4025401396" sldId="284"/>
            <ac:picMk id="6" creationId="{ED14FC07-638E-44A2-C471-054532FABE02}"/>
          </ac:picMkLst>
        </pc:picChg>
      </pc:sldChg>
      <pc:sldChg chg="addSp modSp add mod">
        <pc:chgData name="rgukt nuzvidu" userId="a93a0842069d5db5" providerId="LiveId" clId="{D63FAD5B-A480-4DAA-83AF-EA37A6A0AF54}" dt="2025-07-09T11:41:27.518" v="222"/>
        <pc:sldMkLst>
          <pc:docMk/>
          <pc:sldMk cId="2939659582" sldId="285"/>
        </pc:sldMkLst>
        <pc:spChg chg="mod">
          <ac:chgData name="rgukt nuzvidu" userId="a93a0842069d5db5" providerId="LiveId" clId="{D63FAD5B-A480-4DAA-83AF-EA37A6A0AF54}" dt="2025-07-09T11:41:27.518" v="222"/>
          <ac:spMkLst>
            <pc:docMk/>
            <pc:sldMk cId="2939659582" sldId="285"/>
            <ac:spMk id="7" creationId="{537AE4A9-DC31-ECE5-FFAA-288A0F9A50FC}"/>
          </ac:spMkLst>
        </pc:spChg>
        <pc:picChg chg="add mod">
          <ac:chgData name="rgukt nuzvidu" userId="a93a0842069d5db5" providerId="LiveId" clId="{D63FAD5B-A480-4DAA-83AF-EA37A6A0AF54}" dt="2025-07-09T11:40:21.112" v="214" actId="1076"/>
          <ac:picMkLst>
            <pc:docMk/>
            <pc:sldMk cId="2939659582" sldId="285"/>
            <ac:picMk id="6" creationId="{BFCC7A71-7E88-A61A-43FE-CBAA9D731C30}"/>
          </ac:picMkLst>
        </pc:picChg>
      </pc:sldChg>
      <pc:sldChg chg="add del">
        <pc:chgData name="rgukt nuzvidu" userId="a93a0842069d5db5" providerId="LiveId" clId="{D63FAD5B-A480-4DAA-83AF-EA37A6A0AF54}" dt="2025-07-09T11:08:50.277" v="61" actId="47"/>
        <pc:sldMkLst>
          <pc:docMk/>
          <pc:sldMk cId="3700973194" sldId="285"/>
        </pc:sldMkLst>
      </pc:sldChg>
      <pc:sldChg chg="add del">
        <pc:chgData name="rgukt nuzvidu" userId="a93a0842069d5db5" providerId="LiveId" clId="{D63FAD5B-A480-4DAA-83AF-EA37A6A0AF54}" dt="2025-07-09T11:08:50.277" v="61" actId="47"/>
        <pc:sldMkLst>
          <pc:docMk/>
          <pc:sldMk cId="662428376" sldId="286"/>
        </pc:sldMkLst>
      </pc:sldChg>
      <pc:sldChg chg="addSp modSp add mod">
        <pc:chgData name="rgukt nuzvidu" userId="a93a0842069d5db5" providerId="LiveId" clId="{D63FAD5B-A480-4DAA-83AF-EA37A6A0AF54}" dt="2025-07-09T11:41:56.184" v="232" actId="20577"/>
        <pc:sldMkLst>
          <pc:docMk/>
          <pc:sldMk cId="2263929456" sldId="286"/>
        </pc:sldMkLst>
        <pc:spChg chg="mod">
          <ac:chgData name="rgukt nuzvidu" userId="a93a0842069d5db5" providerId="LiveId" clId="{D63FAD5B-A480-4DAA-83AF-EA37A6A0AF54}" dt="2025-07-09T11:41:56.184" v="232" actId="20577"/>
          <ac:spMkLst>
            <pc:docMk/>
            <pc:sldMk cId="2263929456" sldId="286"/>
            <ac:spMk id="7" creationId="{31F18D0F-9809-3873-5B8A-C844A10016F4}"/>
          </ac:spMkLst>
        </pc:spChg>
        <pc:picChg chg="add mod">
          <ac:chgData name="rgukt nuzvidu" userId="a93a0842069d5db5" providerId="LiveId" clId="{D63FAD5B-A480-4DAA-83AF-EA37A6A0AF54}" dt="2025-07-09T11:15:13.317" v="88" actId="1076"/>
          <ac:picMkLst>
            <pc:docMk/>
            <pc:sldMk cId="2263929456" sldId="286"/>
            <ac:picMk id="6" creationId="{04A1B027-286F-F5D4-66F0-CC9A7A9AA5B2}"/>
          </ac:picMkLst>
        </pc:picChg>
      </pc:sldChg>
      <pc:sldChg chg="add del">
        <pc:chgData name="rgukt nuzvidu" userId="a93a0842069d5db5" providerId="LiveId" clId="{D63FAD5B-A480-4DAA-83AF-EA37A6A0AF54}" dt="2025-07-09T11:08:50.277" v="61" actId="47"/>
        <pc:sldMkLst>
          <pc:docMk/>
          <pc:sldMk cId="418578064" sldId="287"/>
        </pc:sldMkLst>
      </pc:sldChg>
      <pc:sldChg chg="addSp modSp add mod">
        <pc:chgData name="rgukt nuzvidu" userId="a93a0842069d5db5" providerId="LiveId" clId="{D63FAD5B-A480-4DAA-83AF-EA37A6A0AF54}" dt="2025-07-09T11:42:23.465" v="244" actId="20577"/>
        <pc:sldMkLst>
          <pc:docMk/>
          <pc:sldMk cId="3573954665" sldId="287"/>
        </pc:sldMkLst>
        <pc:spChg chg="mod">
          <ac:chgData name="rgukt nuzvidu" userId="a93a0842069d5db5" providerId="LiveId" clId="{D63FAD5B-A480-4DAA-83AF-EA37A6A0AF54}" dt="2025-07-09T11:42:23.465" v="244" actId="20577"/>
          <ac:spMkLst>
            <pc:docMk/>
            <pc:sldMk cId="3573954665" sldId="287"/>
            <ac:spMk id="7" creationId="{345FFDA3-68D5-7A9B-04D1-42A38D13C21B}"/>
          </ac:spMkLst>
        </pc:spChg>
        <pc:picChg chg="add mod">
          <ac:chgData name="rgukt nuzvidu" userId="a93a0842069d5db5" providerId="LiveId" clId="{D63FAD5B-A480-4DAA-83AF-EA37A6A0AF54}" dt="2025-07-09T11:40:28.054" v="216" actId="1076"/>
          <ac:picMkLst>
            <pc:docMk/>
            <pc:sldMk cId="3573954665" sldId="287"/>
            <ac:picMk id="6" creationId="{674F9C73-96FE-F345-E2AD-7E88B4C19918}"/>
          </ac:picMkLst>
        </pc:picChg>
      </pc:sldChg>
      <pc:sldChg chg="addSp modSp add mod">
        <pc:chgData name="rgukt nuzvidu" userId="a93a0842069d5db5" providerId="LiveId" clId="{D63FAD5B-A480-4DAA-83AF-EA37A6A0AF54}" dt="2025-07-09T11:42:42.802" v="250" actId="20577"/>
        <pc:sldMkLst>
          <pc:docMk/>
          <pc:sldMk cId="290249485" sldId="288"/>
        </pc:sldMkLst>
        <pc:spChg chg="mod">
          <ac:chgData name="rgukt nuzvidu" userId="a93a0842069d5db5" providerId="LiveId" clId="{D63FAD5B-A480-4DAA-83AF-EA37A6A0AF54}" dt="2025-07-09T11:42:42.802" v="250" actId="20577"/>
          <ac:spMkLst>
            <pc:docMk/>
            <pc:sldMk cId="290249485" sldId="288"/>
            <ac:spMk id="7" creationId="{36A5DB01-6DA6-35C2-0E83-5B71B7830A4B}"/>
          </ac:spMkLst>
        </pc:spChg>
        <pc:picChg chg="add mod">
          <ac:chgData name="rgukt nuzvidu" userId="a93a0842069d5db5" providerId="LiveId" clId="{D63FAD5B-A480-4DAA-83AF-EA37A6A0AF54}" dt="2025-07-09T11:40:33.541" v="218" actId="1076"/>
          <ac:picMkLst>
            <pc:docMk/>
            <pc:sldMk cId="290249485" sldId="288"/>
            <ac:picMk id="6" creationId="{467DFB7E-B3C9-D16C-1202-20167CC8792D}"/>
          </ac:picMkLst>
        </pc:picChg>
      </pc:sldChg>
      <pc:sldChg chg="addSp modSp add mod">
        <pc:chgData name="rgukt nuzvidu" userId="a93a0842069d5db5" providerId="LiveId" clId="{D63FAD5B-A480-4DAA-83AF-EA37A6A0AF54}" dt="2025-07-09T11:43:00.650" v="263" actId="20577"/>
        <pc:sldMkLst>
          <pc:docMk/>
          <pc:sldMk cId="4218466500" sldId="289"/>
        </pc:sldMkLst>
        <pc:spChg chg="mod">
          <ac:chgData name="rgukt nuzvidu" userId="a93a0842069d5db5" providerId="LiveId" clId="{D63FAD5B-A480-4DAA-83AF-EA37A6A0AF54}" dt="2025-07-09T11:43:00.650" v="263" actId="20577"/>
          <ac:spMkLst>
            <pc:docMk/>
            <pc:sldMk cId="4218466500" sldId="289"/>
            <ac:spMk id="7" creationId="{D33352C6-036A-4328-0318-C00738B42A43}"/>
          </ac:spMkLst>
        </pc:spChg>
        <pc:picChg chg="add mod">
          <ac:chgData name="rgukt nuzvidu" userId="a93a0842069d5db5" providerId="LiveId" clId="{D63FAD5B-A480-4DAA-83AF-EA37A6A0AF54}" dt="2025-07-09T11:15:44.037" v="103" actId="1076"/>
          <ac:picMkLst>
            <pc:docMk/>
            <pc:sldMk cId="4218466500" sldId="289"/>
            <ac:picMk id="6" creationId="{A0173261-2B64-6216-1080-7153A4CC28AB}"/>
          </ac:picMkLst>
        </pc:picChg>
      </pc:sldChg>
      <pc:sldChg chg="addSp delSp modSp add mod">
        <pc:chgData name="rgukt nuzvidu" userId="a93a0842069d5db5" providerId="LiveId" clId="{D63FAD5B-A480-4DAA-83AF-EA37A6A0AF54}" dt="2025-07-09T11:43:41.690" v="265" actId="1076"/>
        <pc:sldMkLst>
          <pc:docMk/>
          <pc:sldMk cId="3956093606" sldId="290"/>
        </pc:sldMkLst>
        <pc:spChg chg="mod">
          <ac:chgData name="rgukt nuzvidu" userId="a93a0842069d5db5" providerId="LiveId" clId="{D63FAD5B-A480-4DAA-83AF-EA37A6A0AF54}" dt="2025-07-09T11:43:07.013" v="264" actId="20577"/>
          <ac:spMkLst>
            <pc:docMk/>
            <pc:sldMk cId="3956093606" sldId="290"/>
            <ac:spMk id="7" creationId="{BD48E64D-6E16-045E-C25B-9986729D5E3E}"/>
          </ac:spMkLst>
        </pc:spChg>
        <pc:picChg chg="add del mod">
          <ac:chgData name="rgukt nuzvidu" userId="a93a0842069d5db5" providerId="LiveId" clId="{D63FAD5B-A480-4DAA-83AF-EA37A6A0AF54}" dt="2025-07-09T11:19:41.046" v="125" actId="478"/>
          <ac:picMkLst>
            <pc:docMk/>
            <pc:sldMk cId="3956093606" sldId="290"/>
            <ac:picMk id="6" creationId="{31BFDF02-2E8B-3304-A9F9-840F99127A70}"/>
          </ac:picMkLst>
        </pc:picChg>
        <pc:picChg chg="add mod">
          <ac:chgData name="rgukt nuzvidu" userId="a93a0842069d5db5" providerId="LiveId" clId="{D63FAD5B-A480-4DAA-83AF-EA37A6A0AF54}" dt="2025-07-09T11:43:41.690" v="265" actId="1076"/>
          <ac:picMkLst>
            <pc:docMk/>
            <pc:sldMk cId="3956093606" sldId="290"/>
            <ac:picMk id="10" creationId="{425CE7C6-41E2-F428-A6F2-DB837E2919D5}"/>
          </ac:picMkLst>
        </pc:picChg>
      </pc:sldChg>
      <pc:sldChg chg="addSp delSp modSp add mod ord">
        <pc:chgData name="rgukt nuzvidu" userId="a93a0842069d5db5" providerId="LiveId" clId="{D63FAD5B-A480-4DAA-83AF-EA37A6A0AF54}" dt="2025-07-09T11:16:16.733" v="111" actId="1076"/>
        <pc:sldMkLst>
          <pc:docMk/>
          <pc:sldMk cId="3583554587" sldId="291"/>
        </pc:sldMkLst>
        <pc:picChg chg="add del mod">
          <ac:chgData name="rgukt nuzvidu" userId="a93a0842069d5db5" providerId="LiveId" clId="{D63FAD5B-A480-4DAA-83AF-EA37A6A0AF54}" dt="2025-07-09T11:16:06.214" v="106" actId="478"/>
          <ac:picMkLst>
            <pc:docMk/>
            <pc:sldMk cId="3583554587" sldId="291"/>
            <ac:picMk id="6" creationId="{7136A8C9-AD87-858D-32C0-EA0C58E056B9}"/>
          </ac:picMkLst>
        </pc:picChg>
        <pc:picChg chg="add mod">
          <ac:chgData name="rgukt nuzvidu" userId="a93a0842069d5db5" providerId="LiveId" clId="{D63FAD5B-A480-4DAA-83AF-EA37A6A0AF54}" dt="2025-07-09T11:16:16.733" v="111" actId="1076"/>
          <ac:picMkLst>
            <pc:docMk/>
            <pc:sldMk cId="3583554587" sldId="291"/>
            <ac:picMk id="10" creationId="{241EF927-416F-FDA2-F816-2F3CD8ACCA5E}"/>
          </ac:picMkLst>
        </pc:picChg>
      </pc:sldChg>
      <pc:sldChg chg="addSp modSp add mod">
        <pc:chgData name="rgukt nuzvidu" userId="a93a0842069d5db5" providerId="LiveId" clId="{D63FAD5B-A480-4DAA-83AF-EA37A6A0AF54}" dt="2025-07-09T11:21:01.422" v="133" actId="1076"/>
        <pc:sldMkLst>
          <pc:docMk/>
          <pc:sldMk cId="673436319" sldId="292"/>
        </pc:sldMkLst>
        <pc:picChg chg="add mod">
          <ac:chgData name="rgukt nuzvidu" userId="a93a0842069d5db5" providerId="LiveId" clId="{D63FAD5B-A480-4DAA-83AF-EA37A6A0AF54}" dt="2025-07-09T11:21:01.422" v="133" actId="1076"/>
          <ac:picMkLst>
            <pc:docMk/>
            <pc:sldMk cId="673436319" sldId="292"/>
            <ac:picMk id="6" creationId="{155563F8-AE60-0446-4110-C36F28346868}"/>
          </ac:picMkLst>
        </pc:picChg>
      </pc:sldChg>
      <pc:sldChg chg="addSp modSp add mod">
        <pc:chgData name="rgukt nuzvidu" userId="a93a0842069d5db5" providerId="LiveId" clId="{D63FAD5B-A480-4DAA-83AF-EA37A6A0AF54}" dt="2025-07-09T11:19:12.333" v="119" actId="1076"/>
        <pc:sldMkLst>
          <pc:docMk/>
          <pc:sldMk cId="3388326571" sldId="293"/>
        </pc:sldMkLst>
        <pc:picChg chg="add mod">
          <ac:chgData name="rgukt nuzvidu" userId="a93a0842069d5db5" providerId="LiveId" clId="{D63FAD5B-A480-4DAA-83AF-EA37A6A0AF54}" dt="2025-07-09T11:19:12.333" v="119" actId="1076"/>
          <ac:picMkLst>
            <pc:docMk/>
            <pc:sldMk cId="3388326571" sldId="293"/>
            <ac:picMk id="6" creationId="{43980E22-9C48-70BC-6786-F4751EE39BC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DBCCD-0101-4564-B9FC-48B941AB7DD2}" type="datetimeFigureOut">
              <a:rPr lang="en-IN" smtClean="0"/>
              <a:t>09-07-2025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A976EB-8BA3-4894-9EEF-E49EB6E48F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8298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1" i="0">
                <a:solidFill>
                  <a:srgbClr val="E7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100" b="1" i="0">
                <a:solidFill>
                  <a:srgbClr val="E7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1113516" y="1188085"/>
            <a:ext cx="7174865" cy="9099550"/>
          </a:xfrm>
          <a:custGeom>
            <a:avLst/>
            <a:gdLst/>
            <a:ahLst/>
            <a:cxnLst/>
            <a:rect l="l" t="t" r="r" b="b"/>
            <a:pathLst>
              <a:path w="7174865" h="9099550">
                <a:moveTo>
                  <a:pt x="3587241" y="0"/>
                </a:moveTo>
                <a:lnTo>
                  <a:pt x="0" y="3587242"/>
                </a:lnTo>
                <a:lnTo>
                  <a:pt x="0" y="9098935"/>
                </a:lnTo>
                <a:lnTo>
                  <a:pt x="7174483" y="9098935"/>
                </a:lnTo>
                <a:lnTo>
                  <a:pt x="7174483" y="3587242"/>
                </a:lnTo>
                <a:lnTo>
                  <a:pt x="3587241" y="0"/>
                </a:lnTo>
                <a:close/>
              </a:path>
            </a:pathLst>
          </a:custGeom>
          <a:solidFill>
            <a:srgbClr val="DDDDD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526401" y="0"/>
            <a:ext cx="7174865" cy="6964680"/>
          </a:xfrm>
          <a:custGeom>
            <a:avLst/>
            <a:gdLst/>
            <a:ahLst/>
            <a:cxnLst/>
            <a:rect l="l" t="t" r="r" b="b"/>
            <a:pathLst>
              <a:path w="7174865" h="6964680">
                <a:moveTo>
                  <a:pt x="7174357" y="0"/>
                </a:moveTo>
                <a:lnTo>
                  <a:pt x="0" y="0"/>
                </a:lnTo>
                <a:lnTo>
                  <a:pt x="0" y="3376929"/>
                </a:lnTo>
                <a:lnTo>
                  <a:pt x="3587115" y="6964172"/>
                </a:lnTo>
                <a:lnTo>
                  <a:pt x="7174357" y="3376929"/>
                </a:lnTo>
                <a:lnTo>
                  <a:pt x="7174357" y="0"/>
                </a:lnTo>
                <a:close/>
              </a:path>
            </a:pathLst>
          </a:custGeom>
          <a:solidFill>
            <a:srgbClr val="E729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1237214" y="2209800"/>
            <a:ext cx="6927215" cy="6927215"/>
          </a:xfrm>
          <a:custGeom>
            <a:avLst/>
            <a:gdLst/>
            <a:ahLst/>
            <a:cxnLst/>
            <a:rect l="l" t="t" r="r" b="b"/>
            <a:pathLst>
              <a:path w="6927215" h="6927215">
                <a:moveTo>
                  <a:pt x="3463543" y="0"/>
                </a:moveTo>
                <a:lnTo>
                  <a:pt x="0" y="3463544"/>
                </a:lnTo>
                <a:lnTo>
                  <a:pt x="3463543" y="6927151"/>
                </a:lnTo>
                <a:lnTo>
                  <a:pt x="6927087" y="3463544"/>
                </a:lnTo>
                <a:lnTo>
                  <a:pt x="3463543" y="0"/>
                </a:lnTo>
                <a:close/>
              </a:path>
            </a:pathLst>
          </a:custGeom>
          <a:solidFill>
            <a:srgbClr val="DDDDD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953494" y="2926079"/>
            <a:ext cx="5494527" cy="5494528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13674344" y="5673344"/>
            <a:ext cx="4613910" cy="4613910"/>
          </a:xfrm>
          <a:custGeom>
            <a:avLst/>
            <a:gdLst/>
            <a:ahLst/>
            <a:cxnLst/>
            <a:rect l="l" t="t" r="r" b="b"/>
            <a:pathLst>
              <a:path w="4613909" h="4613909">
                <a:moveTo>
                  <a:pt x="4613656" y="0"/>
                </a:moveTo>
                <a:lnTo>
                  <a:pt x="0" y="4613678"/>
                </a:lnTo>
                <a:lnTo>
                  <a:pt x="4613656" y="4613678"/>
                </a:lnTo>
                <a:lnTo>
                  <a:pt x="4613656" y="0"/>
                </a:lnTo>
                <a:close/>
              </a:path>
            </a:pathLst>
          </a:custGeom>
          <a:solidFill>
            <a:srgbClr val="15AF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519683"/>
            <a:ext cx="15328900" cy="1165860"/>
          </a:xfrm>
          <a:custGeom>
            <a:avLst/>
            <a:gdLst/>
            <a:ahLst/>
            <a:cxnLst/>
            <a:rect l="l" t="t" r="r" b="b"/>
            <a:pathLst>
              <a:path w="15328900" h="1165860">
                <a:moveTo>
                  <a:pt x="14351635" y="0"/>
                </a:moveTo>
                <a:lnTo>
                  <a:pt x="0" y="0"/>
                </a:lnTo>
                <a:lnTo>
                  <a:pt x="0" y="1165733"/>
                </a:lnTo>
                <a:lnTo>
                  <a:pt x="14351635" y="1165733"/>
                </a:lnTo>
                <a:lnTo>
                  <a:pt x="15328646" y="582930"/>
                </a:lnTo>
                <a:lnTo>
                  <a:pt x="14351635" y="0"/>
                </a:lnTo>
                <a:close/>
              </a:path>
            </a:pathLst>
          </a:custGeom>
          <a:solidFill>
            <a:srgbClr val="F0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519683"/>
            <a:ext cx="936625" cy="1165860"/>
          </a:xfrm>
          <a:custGeom>
            <a:avLst/>
            <a:gdLst/>
            <a:ahLst/>
            <a:cxnLst/>
            <a:rect l="l" t="t" r="r" b="b"/>
            <a:pathLst>
              <a:path w="936625" h="1165860">
                <a:moveTo>
                  <a:pt x="353466" y="0"/>
                </a:moveTo>
                <a:lnTo>
                  <a:pt x="0" y="0"/>
                </a:lnTo>
                <a:lnTo>
                  <a:pt x="0" y="1165860"/>
                </a:lnTo>
                <a:lnTo>
                  <a:pt x="353466" y="1165860"/>
                </a:lnTo>
                <a:lnTo>
                  <a:pt x="936307" y="582930"/>
                </a:lnTo>
                <a:lnTo>
                  <a:pt x="353466" y="0"/>
                </a:lnTo>
                <a:close/>
              </a:path>
            </a:pathLst>
          </a:custGeom>
          <a:solidFill>
            <a:srgbClr val="FF565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699338"/>
            <a:ext cx="16256000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473310" y="2646121"/>
            <a:ext cx="8470900" cy="43078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1" i="0">
                <a:solidFill>
                  <a:srgbClr val="E7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329921" y="1607185"/>
            <a:ext cx="5958205" cy="8680450"/>
          </a:xfrm>
          <a:custGeom>
            <a:avLst/>
            <a:gdLst/>
            <a:ahLst/>
            <a:cxnLst/>
            <a:rect l="l" t="t" r="r" b="b"/>
            <a:pathLst>
              <a:path w="5958205" h="8680450">
                <a:moveTo>
                  <a:pt x="2979039" y="0"/>
                </a:moveTo>
                <a:lnTo>
                  <a:pt x="0" y="3422015"/>
                </a:lnTo>
                <a:lnTo>
                  <a:pt x="0" y="8679835"/>
                </a:lnTo>
                <a:lnTo>
                  <a:pt x="5958078" y="8679835"/>
                </a:lnTo>
                <a:lnTo>
                  <a:pt x="5958078" y="3422015"/>
                </a:lnTo>
                <a:lnTo>
                  <a:pt x="2979039" y="0"/>
                </a:lnTo>
                <a:close/>
              </a:path>
            </a:pathLst>
          </a:custGeom>
          <a:solidFill>
            <a:srgbClr val="E729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85000" y="4466924"/>
            <a:ext cx="11446395" cy="1007327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3999229" marR="5080" indent="-3987165">
              <a:lnSpc>
                <a:spcPct val="100400"/>
              </a:lnSpc>
              <a:spcBef>
                <a:spcPts val="75"/>
              </a:spcBef>
            </a:pPr>
            <a:r>
              <a:rPr sz="3200" b="1" i="1" spc="130" dirty="0">
                <a:latin typeface="Calibri"/>
                <a:cs typeface="Calibri"/>
              </a:rPr>
              <a:t>“</a:t>
            </a:r>
            <a:r>
              <a:rPr lang="en-US" sz="3200" i="1" dirty="0"/>
              <a:t>Power BI in Action: </a:t>
            </a:r>
          </a:p>
          <a:p>
            <a:pPr marL="3999229" marR="5080" indent="-3987165">
              <a:lnSpc>
                <a:spcPct val="100400"/>
              </a:lnSpc>
              <a:spcBef>
                <a:spcPts val="75"/>
              </a:spcBef>
            </a:pPr>
            <a:r>
              <a:rPr lang="en-US" sz="3200" i="1" dirty="0"/>
              <a:t>Cleaning, Analyzing, and VisualizingCollege Course Data</a:t>
            </a:r>
            <a:r>
              <a:rPr sz="3200" b="1" i="1" spc="765" dirty="0">
                <a:latin typeface="Calibri"/>
                <a:cs typeface="Calibri"/>
              </a:rPr>
              <a:t>”</a:t>
            </a:r>
            <a:endParaRPr sz="3200" i="1" dirty="0">
              <a:latin typeface="Calibri"/>
              <a:cs typeface="Calibr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074515" y="0"/>
            <a:ext cx="15213965" cy="10287000"/>
            <a:chOff x="3074515" y="0"/>
            <a:chExt cx="15213965" cy="10287000"/>
          </a:xfrm>
        </p:grpSpPr>
        <p:sp>
          <p:nvSpPr>
            <p:cNvPr id="5" name="object 5"/>
            <p:cNvSpPr/>
            <p:nvPr/>
          </p:nvSpPr>
          <p:spPr>
            <a:xfrm>
              <a:off x="9277350" y="0"/>
              <a:ext cx="6308090" cy="5593715"/>
            </a:xfrm>
            <a:custGeom>
              <a:avLst/>
              <a:gdLst/>
              <a:ahLst/>
              <a:cxnLst/>
              <a:rect l="l" t="t" r="r" b="b"/>
              <a:pathLst>
                <a:path w="6308090" h="5593715">
                  <a:moveTo>
                    <a:pt x="6307836" y="0"/>
                  </a:moveTo>
                  <a:lnTo>
                    <a:pt x="0" y="0"/>
                  </a:lnTo>
                  <a:lnTo>
                    <a:pt x="0" y="2712339"/>
                  </a:lnTo>
                  <a:lnTo>
                    <a:pt x="3153918" y="5593461"/>
                  </a:lnTo>
                  <a:lnTo>
                    <a:pt x="6307836" y="2712339"/>
                  </a:lnTo>
                  <a:lnTo>
                    <a:pt x="6307836" y="0"/>
                  </a:lnTo>
                  <a:close/>
                </a:path>
              </a:pathLst>
            </a:custGeom>
            <a:solidFill>
              <a:srgbClr val="15AFF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2339447" y="1844420"/>
              <a:ext cx="5939155" cy="5887085"/>
            </a:xfrm>
            <a:custGeom>
              <a:avLst/>
              <a:gdLst/>
              <a:ahLst/>
              <a:cxnLst/>
              <a:rect l="l" t="t" r="r" b="b"/>
              <a:pathLst>
                <a:path w="5939155" h="5887084">
                  <a:moveTo>
                    <a:pt x="3204591" y="0"/>
                  </a:moveTo>
                  <a:lnTo>
                    <a:pt x="0" y="2706116"/>
                  </a:lnTo>
                  <a:lnTo>
                    <a:pt x="2734310" y="5886704"/>
                  </a:lnTo>
                  <a:lnTo>
                    <a:pt x="5939028" y="3180588"/>
                  </a:lnTo>
                  <a:lnTo>
                    <a:pt x="3204591" y="0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337667" y="2859785"/>
              <a:ext cx="4362958" cy="4221607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14915659" y="6087078"/>
              <a:ext cx="3372485" cy="4200525"/>
            </a:xfrm>
            <a:custGeom>
              <a:avLst/>
              <a:gdLst/>
              <a:ahLst/>
              <a:cxnLst/>
              <a:rect l="l" t="t" r="r" b="b"/>
              <a:pathLst>
                <a:path w="3372484" h="4200525">
                  <a:moveTo>
                    <a:pt x="3372341" y="0"/>
                  </a:moveTo>
                  <a:lnTo>
                    <a:pt x="0" y="4199921"/>
                  </a:lnTo>
                  <a:lnTo>
                    <a:pt x="3372341" y="4199921"/>
                  </a:lnTo>
                  <a:lnTo>
                    <a:pt x="3372341" y="0"/>
                  </a:lnTo>
                  <a:close/>
                </a:path>
              </a:pathLst>
            </a:custGeom>
            <a:solidFill>
              <a:srgbClr val="E729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074515" y="7235818"/>
              <a:ext cx="8106409" cy="1064895"/>
            </a:xfrm>
            <a:custGeom>
              <a:avLst/>
              <a:gdLst/>
              <a:ahLst/>
              <a:cxnLst/>
              <a:rect l="l" t="t" r="r" b="b"/>
              <a:pathLst>
                <a:path w="8106409" h="1064895">
                  <a:moveTo>
                    <a:pt x="8106200" y="0"/>
                  </a:moveTo>
                  <a:lnTo>
                    <a:pt x="582537" y="0"/>
                  </a:lnTo>
                  <a:lnTo>
                    <a:pt x="0" y="1064319"/>
                  </a:lnTo>
                  <a:lnTo>
                    <a:pt x="7523639" y="1064319"/>
                  </a:lnTo>
                  <a:lnTo>
                    <a:pt x="8106200" y="0"/>
                  </a:lnTo>
                  <a:close/>
                </a:path>
              </a:pathLst>
            </a:custGeom>
            <a:solidFill>
              <a:srgbClr val="15AFF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461300" y="6829683"/>
              <a:ext cx="6489065" cy="1737995"/>
            </a:xfrm>
            <a:custGeom>
              <a:avLst/>
              <a:gdLst/>
              <a:ahLst/>
              <a:cxnLst/>
              <a:rect l="l" t="t" r="r" b="b"/>
              <a:pathLst>
                <a:path w="6489065" h="1737995">
                  <a:moveTo>
                    <a:pt x="6488704" y="0"/>
                  </a:moveTo>
                  <a:lnTo>
                    <a:pt x="157101" y="0"/>
                  </a:lnTo>
                  <a:lnTo>
                    <a:pt x="0" y="287078"/>
                  </a:lnTo>
                  <a:lnTo>
                    <a:pt x="6018358" y="287078"/>
                  </a:lnTo>
                  <a:lnTo>
                    <a:pt x="5224919" y="1737526"/>
                  </a:lnTo>
                  <a:lnTo>
                    <a:pt x="5537931" y="1737526"/>
                  </a:lnTo>
                  <a:lnTo>
                    <a:pt x="6488704" y="0"/>
                  </a:lnTo>
                  <a:close/>
                </a:path>
                <a:path w="6489065" h="1737995">
                  <a:moveTo>
                    <a:pt x="5268879" y="546030"/>
                  </a:moveTo>
                  <a:lnTo>
                    <a:pt x="4955866" y="546030"/>
                  </a:lnTo>
                  <a:lnTo>
                    <a:pt x="4406028" y="1550926"/>
                  </a:lnTo>
                  <a:lnTo>
                    <a:pt x="4719041" y="1550926"/>
                  </a:lnTo>
                  <a:lnTo>
                    <a:pt x="5268879" y="54603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023010" y="3191713"/>
            <a:ext cx="725805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700" spc="90" dirty="0"/>
              <a:t>Internship</a:t>
            </a:r>
            <a:r>
              <a:rPr sz="3700" spc="125" dirty="0"/>
              <a:t> </a:t>
            </a:r>
            <a:r>
              <a:rPr sz="3700" spc="140" dirty="0"/>
              <a:t>Program:</a:t>
            </a:r>
            <a:r>
              <a:rPr sz="3700" spc="120" dirty="0"/>
              <a:t> </a:t>
            </a:r>
            <a:r>
              <a:rPr sz="3700" spc="95" dirty="0"/>
              <a:t>Soulvibe.Tech</a:t>
            </a:r>
            <a:endParaRPr sz="3700"/>
          </a:p>
        </p:txBody>
      </p:sp>
      <p:sp>
        <p:nvSpPr>
          <p:cNvPr id="12" name="object 12"/>
          <p:cNvSpPr txBox="1"/>
          <p:nvPr/>
        </p:nvSpPr>
        <p:spPr>
          <a:xfrm>
            <a:off x="3595496" y="7732268"/>
            <a:ext cx="535495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500" b="1" dirty="0">
                <a:latin typeface="Times New Roman"/>
                <a:cs typeface="Times New Roman"/>
              </a:rPr>
              <a:t>Batch</a:t>
            </a:r>
            <a:r>
              <a:rPr lang="en-US" sz="2500" b="1" spc="-45" dirty="0">
                <a:latin typeface="Times New Roman"/>
                <a:cs typeface="Times New Roman"/>
              </a:rPr>
              <a:t> </a:t>
            </a:r>
            <a:r>
              <a:rPr lang="en-US" sz="2500" b="1" dirty="0">
                <a:latin typeface="Times New Roman"/>
                <a:cs typeface="Times New Roman"/>
              </a:rPr>
              <a:t>Name:</a:t>
            </a:r>
            <a:r>
              <a:rPr lang="en-US" sz="2500" b="1" spc="-25" dirty="0">
                <a:latin typeface="Times New Roman"/>
                <a:cs typeface="Times New Roman"/>
              </a:rPr>
              <a:t> </a:t>
            </a:r>
            <a:r>
              <a:rPr lang="en-US" sz="2500" b="1" spc="-10" dirty="0">
                <a:latin typeface="Times New Roman"/>
                <a:cs typeface="Times New Roman"/>
              </a:rPr>
              <a:t>SVT/DAINT/2025/06/B10</a:t>
            </a:r>
            <a:endParaRPr lang="en-US" sz="2500" dirty="0">
              <a:latin typeface="Times New Roman"/>
              <a:cs typeface="Times New Roman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8ADFE5-3F31-C3EA-31CA-5ACA50483A69}"/>
              </a:ext>
            </a:extLst>
          </p:cNvPr>
          <p:cNvSpPr txBox="1"/>
          <p:nvPr/>
        </p:nvSpPr>
        <p:spPr>
          <a:xfrm>
            <a:off x="3599518" y="7339390"/>
            <a:ext cx="70564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400" b="1" dirty="0">
                <a:latin typeface="Times New Roman"/>
                <a:cs typeface="Times New Roman"/>
              </a:rPr>
              <a:t>NAME: BHUKYA BHAVANI KISHORE</a:t>
            </a:r>
            <a:endParaRPr lang="en-US" sz="2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1874D1-4C2E-C5E1-4A26-615ABCFBC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5447ECC7-E074-3068-1D05-DBCAA14E66CF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E7259590-A931-A26C-A751-6B0A75B536BC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24E6D5C4-6D5B-7ED8-DB47-F20D54D48163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31F18D0F-9809-3873-5B8A-C844A10016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 - Pie Charts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6B47DF04-E97C-3BC6-43F7-FD064359003D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4A1B027-286F-F5D4-66F0-CC9A7A9AA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94" y="1670889"/>
            <a:ext cx="14935200" cy="840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29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8BC9C-7228-9C4E-3C1D-4AD3EC7B5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F486B887-ABB3-B4AB-4F5F-9B7BBDB6FE85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F992D634-98E7-6E67-DD0C-A34FEA8649A3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9879C49D-2406-0FD1-FA6C-684324AE674C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345FFDA3-68D5-7A9B-04D1-42A38D13C2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 - Line Chart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A0E3D3D2-E963-8837-0059-D258718DA585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74F9C73-96FE-F345-E2AD-7E88B4C199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865198"/>
            <a:ext cx="14682214" cy="825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954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3EEA6-DF01-B6D6-A94E-8802ACA28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ECDC38B0-6CB9-7CBD-B23C-D2DFD2947731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4D4374E3-3824-10FE-7D55-0048AAD6AC7B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27D4FDE1-E9D5-019F-0C2C-2E6AF280920E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36A5DB01-6DA6-35C2-0E83-5B71B7830A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 - Map Visual  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498D2E1D-E436-D7F3-0A36-733C9DD686F8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67DFB7E-B3C9-D16C-1202-20167CC87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019300"/>
            <a:ext cx="14135886" cy="795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9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EA85CC-07B9-4D36-1400-624E11DB1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D7995D54-2E2A-F6EE-BA25-972A69762138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A92DDF45-D552-2729-52A8-410E8BEF9D33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BA5A26A9-A9FB-9DE7-6E51-C9E1380AA9FA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D33352C6-036A-4328-0318-C00738B42A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 - Table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48DBE2DA-8F31-968E-14E0-0FDC1E104D17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173261-2B64-6216-1080-7153A4CC2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685543"/>
            <a:ext cx="14648815" cy="823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466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AF8B38-83BE-3BBD-D44E-CED3EEB87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3BECD58A-3728-666B-8233-4C299F7079E2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629ADC06-4126-1E2B-5DFF-9761773E75E2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11BC22C-7EF4-C98B-1395-DDB6073C4945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3F844407-0F59-ED8E-4927-56E133B71D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D7D57341-7850-E21D-D5F2-CFB05F39015B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41EF927-416F-FDA2-F816-2F3CD8ACC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608" y="1531123"/>
            <a:ext cx="14782800" cy="831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554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FCFB42-9196-BEDF-D038-B2B62B939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488BDF18-7B5B-99E9-5C3A-6CE023DA3390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24CA0B7D-F3C8-5E83-39E4-00AD2596BAD1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B06A0E20-EC36-1B71-83CD-BA7069D6F1BC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BD48E64D-6E16-045E-C25B-9986729D5E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Add Interactivity 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4306FF96-9757-865B-40CF-4291441C3716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25CE7C6-41E2-F428-A6F2-DB837E291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308" y="1474531"/>
            <a:ext cx="15290800" cy="860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93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6FC3B-5A4B-EB7E-546A-3E26BF701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41996492-A242-7B9F-BC1B-116FC2FB2FFA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AE0A5576-4CFE-344A-DCA3-86F303752856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D48BE662-A432-B09E-B7D1-12A99F934DB2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F7B19368-B1E5-E09D-B380-372B4170E2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Add Interactivity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B668D63E-EBE2-8582-0F3A-27607AEB59DD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55563F8-AE60-0446-4110-C36F283468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865198"/>
            <a:ext cx="14648815" cy="823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36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7E6E1B-41C2-9060-5054-69109DF3A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D902E24B-1D6B-2EAD-7103-AB5E7F4B9323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7A55134D-E56C-351A-B45B-251AED8527E9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CB62E91-39E9-EDB0-0B23-C149C14D39BD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603A28D4-6E88-1D1E-B852-BE37796364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Add Interactivity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7C700C60-A321-3B88-8103-AE32D9151E33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3980E22-9C48-70BC-6786-F4751EE39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169" y="2026527"/>
            <a:ext cx="14648815" cy="823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326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05600" y="250217"/>
            <a:ext cx="4273550" cy="1092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0" spc="-10" dirty="0">
                <a:latin typeface="Times New Roman"/>
                <a:cs typeface="Times New Roman"/>
              </a:rPr>
              <a:t>Conclusion</a:t>
            </a:r>
            <a:endParaRPr sz="70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5697200" y="7658100"/>
            <a:ext cx="2590800" cy="2629535"/>
          </a:xfrm>
          <a:custGeom>
            <a:avLst/>
            <a:gdLst/>
            <a:ahLst/>
            <a:cxnLst/>
            <a:rect l="l" t="t" r="r" b="b"/>
            <a:pathLst>
              <a:path w="2590800" h="2629534">
                <a:moveTo>
                  <a:pt x="2590800" y="0"/>
                </a:moveTo>
                <a:lnTo>
                  <a:pt x="0" y="2628912"/>
                </a:lnTo>
                <a:lnTo>
                  <a:pt x="2590800" y="2628912"/>
                </a:lnTo>
                <a:lnTo>
                  <a:pt x="2590800" y="0"/>
                </a:lnTo>
                <a:close/>
              </a:path>
            </a:pathLst>
          </a:custGeom>
          <a:solidFill>
            <a:srgbClr val="15AF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3200400" cy="2699385"/>
          </a:xfrm>
          <a:custGeom>
            <a:avLst/>
            <a:gdLst/>
            <a:ahLst/>
            <a:cxnLst/>
            <a:rect l="l" t="t" r="r" b="b"/>
            <a:pathLst>
              <a:path w="3200400" h="2699385">
                <a:moveTo>
                  <a:pt x="3200400" y="0"/>
                </a:moveTo>
                <a:lnTo>
                  <a:pt x="0" y="0"/>
                </a:lnTo>
                <a:lnTo>
                  <a:pt x="0" y="2698867"/>
                </a:lnTo>
                <a:lnTo>
                  <a:pt x="3200400" y="0"/>
                </a:lnTo>
                <a:close/>
              </a:path>
            </a:pathLst>
          </a:custGeom>
          <a:solidFill>
            <a:srgbClr val="15AF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707E4C7-EFE4-ECA6-30DF-030C3E27FE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467100"/>
            <a:ext cx="14554200" cy="387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57132" tIns="0" rIns="-57132" bIns="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1B1C1D"/>
                </a:solidFill>
                <a:effectLst/>
                <a:latin typeface="Google Sans Text"/>
              </a:rPr>
              <a:t>My Power BI project successfully transformed raw educational course data into meaningful and actionable insights.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1B1C1D"/>
                </a:solidFill>
                <a:effectLst/>
                <a:latin typeface="Google Sans Text"/>
              </a:rPr>
              <a:t>I focused on cleaning, analyzing, and visualizing the dataset.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1B1C1D"/>
                </a:solidFill>
                <a:effectLst/>
                <a:latin typeface="Google Sans Text"/>
              </a:rPr>
              <a:t>The outcome is an interactive dashboard that provides a clear overview of colleges, universities, and their diverse course offerings.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1B1C1D"/>
                </a:solidFill>
                <a:effectLst/>
                <a:latin typeface="Google Sans Text"/>
              </a:rPr>
              <a:t>This process significantly enhanced my data proficiency.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1B1C1D"/>
                </a:solidFill>
                <a:effectLst/>
                <a:latin typeface="Google Sans Text"/>
              </a:rPr>
              <a:t>It also demonstrated the immense potential of Power BI for data-driven decision-making in the higher education sector.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F2C008-2252-155B-FBDA-43D40512A5A9}"/>
              </a:ext>
            </a:extLst>
          </p:cNvPr>
          <p:cNvSpPr txBox="1"/>
          <p:nvPr/>
        </p:nvSpPr>
        <p:spPr>
          <a:xfrm>
            <a:off x="1143000" y="2662457"/>
            <a:ext cx="11125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As I reflect on this Power BI project, I can confidently say that:</a:t>
            </a:r>
            <a:endParaRPr lang="en-IN" sz="2800" b="1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16000" y="5428564"/>
            <a:ext cx="6431915" cy="1397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b="1" spc="475" dirty="0">
                <a:solidFill>
                  <a:srgbClr val="E72929"/>
                </a:solidFill>
                <a:latin typeface="Arial"/>
                <a:cs typeface="Arial"/>
              </a:rPr>
              <a:t>Thank</a:t>
            </a:r>
            <a:r>
              <a:rPr sz="9000" b="1" spc="595" dirty="0">
                <a:solidFill>
                  <a:srgbClr val="E72929"/>
                </a:solidFill>
                <a:latin typeface="Arial"/>
                <a:cs typeface="Arial"/>
              </a:rPr>
              <a:t> </a:t>
            </a:r>
            <a:r>
              <a:rPr sz="9000" b="1" spc="370" dirty="0">
                <a:solidFill>
                  <a:srgbClr val="E72929"/>
                </a:solidFill>
                <a:latin typeface="Arial"/>
                <a:cs typeface="Arial"/>
              </a:rPr>
              <a:t>You</a:t>
            </a:r>
            <a:endParaRPr sz="9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19683"/>
            <a:ext cx="9144000" cy="1165860"/>
          </a:xfrm>
          <a:custGeom>
            <a:avLst/>
            <a:gdLst/>
            <a:ahLst/>
            <a:cxnLst/>
            <a:rect l="l" t="t" r="r" b="b"/>
            <a:pathLst>
              <a:path w="9144000" h="1165860">
                <a:moveTo>
                  <a:pt x="8561197" y="0"/>
                </a:moveTo>
                <a:lnTo>
                  <a:pt x="0" y="0"/>
                </a:lnTo>
                <a:lnTo>
                  <a:pt x="0" y="1165733"/>
                </a:lnTo>
                <a:lnTo>
                  <a:pt x="8561197" y="1165733"/>
                </a:lnTo>
                <a:lnTo>
                  <a:pt x="9144000" y="582930"/>
                </a:lnTo>
                <a:lnTo>
                  <a:pt x="8561197" y="0"/>
                </a:lnTo>
                <a:close/>
              </a:path>
            </a:pathLst>
          </a:custGeom>
          <a:solidFill>
            <a:srgbClr val="DDDDD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65" dirty="0"/>
              <a:t>Introduction</a:t>
            </a:r>
            <a:endParaRPr sz="3600"/>
          </a:p>
        </p:txBody>
      </p:sp>
      <p:sp>
        <p:nvSpPr>
          <p:cNvPr id="4" name="object 4"/>
          <p:cNvSpPr/>
          <p:nvPr/>
        </p:nvSpPr>
        <p:spPr>
          <a:xfrm>
            <a:off x="0" y="519683"/>
            <a:ext cx="936625" cy="1165860"/>
          </a:xfrm>
          <a:custGeom>
            <a:avLst/>
            <a:gdLst/>
            <a:ahLst/>
            <a:cxnLst/>
            <a:rect l="l" t="t" r="r" b="b"/>
            <a:pathLst>
              <a:path w="936625" h="1165860">
                <a:moveTo>
                  <a:pt x="353466" y="0"/>
                </a:moveTo>
                <a:lnTo>
                  <a:pt x="0" y="0"/>
                </a:lnTo>
                <a:lnTo>
                  <a:pt x="0" y="1165860"/>
                </a:lnTo>
                <a:lnTo>
                  <a:pt x="353466" y="1165860"/>
                </a:lnTo>
                <a:lnTo>
                  <a:pt x="936307" y="582930"/>
                </a:lnTo>
                <a:lnTo>
                  <a:pt x="353466" y="0"/>
                </a:lnTo>
                <a:close/>
              </a:path>
            </a:pathLst>
          </a:custGeom>
          <a:solidFill>
            <a:srgbClr val="E72929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1500" y="2343657"/>
            <a:ext cx="8100949" cy="559968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xfrm>
            <a:off x="8991600" y="2857500"/>
            <a:ext cx="8470900" cy="47703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95"/>
              </a:spcBef>
            </a:pPr>
            <a:r>
              <a:rPr dirty="0"/>
              <a:t>Overview</a:t>
            </a:r>
            <a:r>
              <a:rPr spc="200" dirty="0"/>
              <a:t> </a:t>
            </a:r>
            <a:r>
              <a:rPr dirty="0"/>
              <a:t>of</a:t>
            </a:r>
            <a:r>
              <a:rPr spc="195" dirty="0"/>
              <a:t> </a:t>
            </a:r>
            <a:r>
              <a:rPr dirty="0"/>
              <a:t>the</a:t>
            </a:r>
            <a:r>
              <a:rPr spc="200" dirty="0"/>
              <a:t> </a:t>
            </a:r>
            <a:r>
              <a:rPr dirty="0"/>
              <a:t>main</a:t>
            </a:r>
            <a:r>
              <a:rPr spc="190" dirty="0"/>
              <a:t> </a:t>
            </a:r>
            <a:r>
              <a:rPr spc="-10" dirty="0"/>
              <a:t>objectives</a:t>
            </a:r>
          </a:p>
          <a:p>
            <a:pPr>
              <a:lnSpc>
                <a:spcPct val="100000"/>
              </a:lnSpc>
              <a:spcBef>
                <a:spcPts val="420"/>
              </a:spcBef>
            </a:pPr>
            <a:endParaRPr spc="-10" dirty="0"/>
          </a:p>
          <a:p>
            <a:pPr marL="12700" marR="5080" algn="just">
              <a:lnSpc>
                <a:spcPct val="149300"/>
              </a:lnSpc>
            </a:pPr>
            <a:r>
              <a:rPr lang="en-US" sz="2800" b="0" dirty="0">
                <a:solidFill>
                  <a:schemeClr val="tx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My goal for this task is to demonstrate my ability to use Power BI. I will be focusing on cleaning, analyzing, and visualizing educational course data from the provided CSV file, which contains information about colleges, universities, courses, districts, and talukas.</a:t>
            </a:r>
            <a:endParaRPr sz="2800" b="0" dirty="0">
              <a:solidFill>
                <a:schemeClr val="tx1"/>
              </a:solidFill>
              <a:latin typeface="Batang" panose="02030600000101010101" pitchFamily="18" charset="-127"/>
              <a:ea typeface="Batang" panose="02030600000101010101" pitchFamily="18" charset="-127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/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Connect to the Data</a:t>
            </a:r>
            <a:endParaRPr spc="40" dirty="0"/>
          </a:p>
        </p:txBody>
      </p:sp>
      <p:sp>
        <p:nvSpPr>
          <p:cNvPr id="8" name="object 8"/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D52795-ADFF-F8B4-3ED2-14929CE91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2014804"/>
            <a:ext cx="14648815" cy="823995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80637-EEA7-9089-73C6-7CDA22FAF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7B1FDE03-D502-9CB1-0E64-347961349D51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62D6EE92-D7A0-5445-7B00-D6BBE4195F37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91CABD5B-F33E-C679-7D44-E38A58CD5B81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285A6B1A-55E9-279C-71C3-49AF09EC0E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Clean &amp; Prepare the Data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BDF6133C-9520-A89F-AFFD-607A179D5E7D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4066EC-81A1-B041-C662-B07C098E8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685543"/>
            <a:ext cx="14782800" cy="831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32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6B6779-5241-43CA-6344-0B5ABB0C8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C9745EA1-860B-9070-C737-59D2AF8859B1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F83AFC63-266B-E2DA-4C29-9D1227CA539C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D65FEABC-D5D4-7920-50AC-369EC4107D7F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2FFB144D-C5ED-9773-312E-CE0E81F257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Clean &amp; Prepare the Data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9560E65F-0C32-42C5-C174-9C413F289DE3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F1E625-184C-43B5-B84C-26A77C7BCD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5" t="8498" r="7846" b="14040"/>
          <a:stretch>
            <a:fillRect/>
          </a:stretch>
        </p:blipFill>
        <p:spPr>
          <a:xfrm>
            <a:off x="1016000" y="1865198"/>
            <a:ext cx="15697200" cy="7672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78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0DFB7B-6138-CC4E-5EEA-4D6A246EF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46F8615C-19A3-2B53-2549-D0B0FDD3CA8B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57BA1B01-0D1D-8B7B-5E30-EBC29E354252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EC9FB0BA-21F4-61DD-C778-254423E935F3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750A0F03-2DCD-C962-EA70-0CAB799B3F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Clean &amp; Prepare the Data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D1B09BF-3115-BD24-6406-F9AA184AC6DE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2F300F-81AC-51E6-6622-29A8D33A8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5" t="8822" r="7520" b="14916"/>
          <a:stretch>
            <a:fillRect/>
          </a:stretch>
        </p:blipFill>
        <p:spPr>
          <a:xfrm>
            <a:off x="936625" y="1891963"/>
            <a:ext cx="16129000" cy="771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76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AD515-D0BF-6A8C-1B9E-F955EA879F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4ABBE58A-3BD0-F6F4-AB45-81A9D681CDBA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015A957E-9D00-A67D-E79F-487F03A86B6E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B9760388-50EF-F4A5-720A-68AA77FAF31A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FCFDCEB2-221D-5FBC-D292-800203EB0A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Clean &amp; Prepare the Data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8D1A186E-DE49-1B01-EF9D-9E74C19FFFE3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C2FDF7-5F8B-6E02-7D8A-B6C8035FF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4" t="8337" r="7667" b="14329"/>
          <a:stretch>
            <a:fillRect/>
          </a:stretch>
        </p:blipFill>
        <p:spPr>
          <a:xfrm>
            <a:off x="830533" y="2019300"/>
            <a:ext cx="16269233" cy="790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30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630783-6E3F-BCCF-7204-0FB911FA4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80099AB1-A832-DE77-BE29-B7DF598E90AA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CB024ABF-2CB0-7843-B1DA-032A58FAA08E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A03C079D-E3A7-DC30-0F82-294A2A3060BB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FCC20FFF-4A03-A548-132A-5A749A08F0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Visualizations-KPI Cards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B32D109C-975B-C299-E3EC-6D7688C6DCB1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D14FC07-638E-44A2-C471-054532FAB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030656"/>
            <a:ext cx="14401800" cy="810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401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37550D-5E81-BFD1-E727-AD70474BE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23F5E3D3-0D93-D2D5-BB03-981B58E5D6DA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6DAA3727-47C7-2E0C-8E0D-EE80714BA50F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026D482E-73B0-677F-3399-D53557385B7B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537AE4A9-DC31-ECE5-FFAA-288A0F9A50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Visualizations-Bar Charts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DD2C4A20-03CE-2A32-BE16-0CC53E3EDA58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FCC7A71-7E88-A61A-43FE-CBAA9D731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708403"/>
            <a:ext cx="14648815" cy="823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659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</TotalTime>
  <Words>258</Words>
  <Application>Microsoft Office PowerPoint</Application>
  <PresentationFormat>Custom</PresentationFormat>
  <Paragraphs>47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Batang</vt:lpstr>
      <vt:lpstr>Aptos</vt:lpstr>
      <vt:lpstr>Arial</vt:lpstr>
      <vt:lpstr>Calibri</vt:lpstr>
      <vt:lpstr>Google Sans Text</vt:lpstr>
      <vt:lpstr>Times New Roman</vt:lpstr>
      <vt:lpstr>Office Theme</vt:lpstr>
      <vt:lpstr>Internship Program: Soulvibe.Tech</vt:lpstr>
      <vt:lpstr>Introduction</vt:lpstr>
      <vt:lpstr>Connect to the Data</vt:lpstr>
      <vt:lpstr>Clean &amp; Prepare the Data</vt:lpstr>
      <vt:lpstr>Clean &amp; Prepare the Data</vt:lpstr>
      <vt:lpstr>Clean &amp; Prepare the Data</vt:lpstr>
      <vt:lpstr>Clean &amp; Prepare the Data</vt:lpstr>
      <vt:lpstr>Create Visualizations-KPI Cards</vt:lpstr>
      <vt:lpstr>Create Visualizations-Bar Charts</vt:lpstr>
      <vt:lpstr>Create Visualizations - Pie Charts</vt:lpstr>
      <vt:lpstr>Create Visualizations - Line Chart</vt:lpstr>
      <vt:lpstr>Create Visualizations - Map Visual  </vt:lpstr>
      <vt:lpstr>Create Visualizations - Table</vt:lpstr>
      <vt:lpstr>Create Visualizations</vt:lpstr>
      <vt:lpstr>Add Interactivity </vt:lpstr>
      <vt:lpstr>Add Interactivity</vt:lpstr>
      <vt:lpstr>Add Interactivity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“Customer Order Analysis Using SQL”</dc:title>
  <dc:creator>sai reddy</dc:creator>
  <cp:lastModifiedBy>rgukt nuzvidu</cp:lastModifiedBy>
  <cp:revision>1</cp:revision>
  <dcterms:created xsi:type="dcterms:W3CDTF">2025-07-09T08:49:45Z</dcterms:created>
  <dcterms:modified xsi:type="dcterms:W3CDTF">2025-07-09T11:45:37Z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2025-05-09T00:00:00Z</vt:filetime>
  </property>
  <property fmtid="{D5CDD505-2E9C-101B-9397-08002B2CF9AE}" pid="3" name="Creator">
    <vt:lpwstr>Microsoft® PowerPoint® 2021</vt:lpwstr>
  </property>
  <property fmtid="{D5CDD505-2E9C-101B-9397-08002B2CF9AE}" pid="4" name="LastSaved">
    <vt:filetime>2025-07-09T00:00:00Z</vt:filetime>
  </property>
  <property fmtid="{D5CDD505-2E9C-101B-9397-08002B2CF9AE}" pid="5" name="Producer">
    <vt:lpwstr>Microsoft® PowerPoint® 2021</vt:lpwstr>
  </property>
</Properties>
</file>